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01-slide-cover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Cover
Layout: title-board
Headline:
- AI Ethics in
- College Assignments
Subtitle:
- Stop asking "Did students use AI?" Ask whether they learned.
Body:
Visual direction: Classroom policy board with a case-to-principles-to-policy-to-assessment flow.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10-slide-four-part-policy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four-quadrant-policy
Headline:
- A fair course policy
- has four verbs
Subtitle:
- Allow. Disclose. Protect. Assess.
Body:
- Allow learning support
- Disclose meaningful assistance
- Protect private material
- Assess understanding
Visual direction: Four-quadrant policy board.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11-slide-assessment-redesign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evidence-stack
Headline:
- Grade evidence,
- not polish alone
Subtitle:
- AI-resistant assessment is evidence-rich assessment.
Body:
- Final report
- AI disclosure and selected prompts
- Source verification checklist
- Presentation, Q&amp;A, quiz, or demo
Visual direction: An evidence stack beside a grading scale.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12-slide-fairness-and-power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power-map
Headline:
- Ambiguity
- reallocates advantage
Subtitle:
- Unequal access becomes invisible when policy stays vague.
Body:
- Paid models and AI fluency compound
- Students carry punishment risk
- Vendors gain data and dependency
- Universities must define access and appeals
Visual direction: Power map across student, teacher, university, and vendor.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13-slide-homework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assignment-packet
Headline:
- Homework: use AI
- as a thinking partner
Subtitle:
- The final product must still prove student understanding.
Body:
- 900-1200 word report
- Disclosure appendix
- Three prompt excerpts or summaries
- Verification checklist
- Five-minute presentation
Visual direction: Assignment packet with deliverables and in-class defense.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14-slide-closing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Back Cover
Layout: closing-policy
Headline:
- Use AI to think better,
- not to stop thinking
Subtitle:
- Allow. Disclose. Protect. Assess.
Body:
- Universities define fair rules
- Teachers guide AI-supported learning
- Students build judgment and disclose help
- Assessment proves understanding
Visual direction: Four verbs form an accountability loop around learning.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02-slide-opening-case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case-cards
Headline:
- One vague rule creates
- three different classrooms
Subtitle:
- "Use AI responsibly" is not enough guidance.
Body:
- Paid-model advantage
- No-AI student faces time/access tradeoff
- Unauthorized material upload
- Polished work, uncertain learning
Visual direction: Three student cards and one professor grading card.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03-slide-wrong-question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question-transform
Headline:
- "Did they use AI?"
- is the wrong endpoint
Subtitle:
- The ethical target is accountable learning.
Body:
- Did the student learn?
- Can they defend the work?
- Was assistance disclosed?
- Was private material protected?
Visual direction: A crossed-out detection question turns into learning evidence.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04-slide-four-paper-map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four-paper-map
Headline:
- Four papers give
- the policy map
Subtitle:
- Principles -&gt; governance -&gt; concerns -&gt; lived reality and power.
Body:
- Jobin: shared principles
- Corrêa: governance documents
- Giarmoleo: rules plus formation
- Groen: principles, lived realities, power
Visual direction: Four connected research cards moving from principles to power.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05-slide-principles-not-policy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principle-converter
Headline:
- A principle
- is not a policy
Subtitle:
- Shared ethics vocabulary still needs local implementation.
Body:
- Transparency: what must be disclosed?
- Fairness: who gets access?
- Privacy: what cannot be uploaded?
- Responsibility: who owns the failure?
Visual direction: Principle labels enter a converter and become obligation questions.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06-slide-governance-needs-teeth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policy-checklist
Headline:
- Governance
- needs teeth
Subtitle:
- Rules without implementation are soft promises.
Body:
- Course policy must define duties
- Approved tools and access matter
- Privacy rules must be explicit
- Appeals and enforcement cannot be vague
Visual direction: A soft memo hardens into a course policy checklist.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07-slide-rules-plus-judgment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act-agent-balance
Headline:
- Clear rules are necessary;
- trained judgment is necessary too
Subtitle:
- Act-centered and agent-centered responses belong together.
Body:
- Act-centered: policies, standards, procedures
- Agent-centered: habits, education, judgment
- Colleges need both to avoid policing-only policy
Visual direction: Two columns connected by a classroom bridge.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08-slide-three-lenses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three-lenses
Headline:
- Test every policy
- through three lenses
Subtitle:
- Principles alone miss lived reality and institutional power.
Body:
- Principles: what value is at stake?
- Lived realities: what changes in class?
- Power: who benefits and who is punished?
Visual direction: Three inspection lenses over the same assignment.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09-slide-use-boundary
Use case: higher-education AI ethics teaching deck
Asset type: 16:9 presentation slide
Primary request: Render a clean academic-policy slide in English.
Style: warm white paper background, high-contrast black text, teal/cobalt/amber/red/green accents, structured cards, decision diagrams, no logos, no decorative blobs, no stock AI imagery.
Slide type: Content
Layout: traffic-lanes
Headline:
- The boundary
- is learning labor
Subtitle:
- The question is whether the student can explain, verify, adapt, and defend.
Body:
- Allowed: discuss, plan, revise, verify
- Borderline: AI proposes; student owns
- Prohibited: AI completes; student cannot explain
Visual direction: Allowed, borderline, and prohibited lanes.
Execution note: This deck renders locally from SVG for exact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Generated Slide Deck</dc:subject>
  <dc:creator>baoyu-slide-deck</dc:creator>
  <cp:lastModifiedBy>baoyu-slide-deck</cp:lastModifiedBy>
  <cp:revision>1</cp:revision>
  <dcterms:created xsi:type="dcterms:W3CDTF">2026-08-28T03:26:46Z</dcterms:created>
  <dcterms:modified xsi:type="dcterms:W3CDTF">2026-08-28T03:26:46Z</dcterms:modified>
</cp:coreProperties>
</file>