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1: Feedback Changes What an Agent Can Learn
## Production method
Rendered locally as an original 1600x900 SVG for exact text fidelity, then converted to PNG. Do not reproduce Stanford course frames, logos, or assigned-paper figures.
## Style
Aged-cream academic technical briefing matched to the CS329A Part 2 deck: faint engineering grid, crisp 2px vector diagrams, near-black type, teal observations, cobalt reasoning/code, warm-brown human specification, maroon constraints, 8px card corners, no gradients or decorative imagery.
## On-slide content
- Stage: feedback contracts
- Headline: Feedback Changes What an Agent Can Learn
- Subtitle: Stanford CS329A Part 4 - tools, executable tests, and constitutional preferences
- Supporting labels: Tool observation; Execution test; AI preference
- Evidence: CS329A Part 4, 00:07-01:48 / 60:28-63:20
## Visual direction
One agent update loop connected to three distinct feedback ports, each with a visible signal boundary.
## Teaching objective
Distinguish three feedback sources before comparing their algorithms.
## Speaker notes
ReAct, RLEF, and Constitutional AI all create feedback loops, but their signals mean different things. A search observation adds information, a test reports covered executable behavior, and a constitutional preference expresses a normative judgment. This three-contract taxonomy is a teaching synthesis.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10: A Constitution Makes Normative Feedback Inspectable
## Production method
Rendered locally as an original 1600x900 SVG for exact text fidelity, then converted to PNG. Do not reproduce Stanford course frames, logos, or assigned-paper figures.
## Style
Aged-cream academic technical briefing matched to the CS329A Part 2 deck: faint engineering grid, crisp 2px vector diagrams, near-black type, teal observations, cobalt reasoning/code, warm-brown human specification, maroon constraints, 8px card corners, no gradients or decorative imagery.
## On-slide content
- Stage: normative feedback
- Headline: A Constitution Makes Normative Feedback Inspectable
- Subtitle: Human-written principles guide an AI critic, but they do not remove human judgment.
- Supporting labels: Human authors; Principles; AI critic; Value gaps
- Evidence: CS329A Part 4, 46:30-50:42 / 53:20-57:14
## Visual direction
Human-authored cards labeled as illustrative principle topics feed an AI critic while a visible open slot represents omitted or conflicting values; no paper figure is reproduced.
## Teaching objective
Explain a constitution as an explicit but incomplete feedback specification.
## Speaker notes
Constitutional AI uses natural-language principles for critique, revision, and preference labeling. Section 4.3 reports using 16 prewritten principles for preference labels. Humans still select the principles, supply helpfulness data, and define evaluation.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11: Constitutional AI Trains Through Revision and Preference
## Production method
Rendered locally as an original 1600x900 SVG for exact text fidelity, then converted to PNG. Do not reproduce Stanford course frames, logos, or assigned-paper figures.
## Style
Aged-cream academic technical briefing matched to the CS329A Part 2 deck: faint engineering grid, crisp 2px vector diagrams, near-black type, teal observations, cobalt reasoning/code, warm-brown human specification, maroon constraints, 8px card corners, no gradients or decorative imagery.
## On-slide content
- Stage: constitutional training
- Headline: Constitutional AI Trains Through Revision and Preference
- Subtitle: Supervised critique revises responses; RLAIF turns AI comparisons into a learned reward.
- Supporting labels: Critique; Revision; AI preference; Preference model
- Evidence: CS329A Part 4, 47:49-60:28 + arXiv:2212.08073
## Visual direction
An original split-path teaching abstraction shows supervised revision and RLAIF preference learning, joined by a human-specification bracket; it does not recreate the paper's Figure 1.
## Teaching objective
Distinguish the supervised and reinforcement-learning phases of Constitutional AI.
## Speaker notes
The supervised lane creates critique-and-revision data. The RLAIF lane uses AI comparisons to train a preference model and optimize a policy. Human helpfulness labels remain, and measured harmlessness can trade off against helpfulness or produce over-refusal.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12: Audit the Feedback Contract, Not Just the Model
## Production method
Rendered locally as an original 1600x900 SVG for exact text fidelity, then converted to PNG. Do not reproduce Stanford course frames, logos, or assigned-paper figures.
## Style
Aged-cream academic technical briefing matched to the CS329A Part 2 deck: faint engineering grid, crisp 2px vector diagrams, near-black type, teal observations, cobalt reasoning/code, warm-brown human specification, maroon constraints, 8px card corners, no gradients or decorative imagery.
## On-slide content
- Stage: feedback audit
- Headline: Audit the Feedback Contract, Not Just the Model
- Subtitle: Source, observability, coverage, corruption, incentives, and guardrails bound self-improvement.
- Supporting labels: Source; Observability; Coverage; Corruption; Incentives; Guardrails
- Evidence: CS329A Part 4, whole-lecture teaching synthesis
## Visual direction
A six-port diagnostic ring surrounds a feedback loop inside a guardrail boundary.
## Teaching objective
Apply a six-question feedback audit to any self-improving agent.
## Speaker notes
The six-part audit is a teaching synthesis grounded in the three papers' limitations. Ask who produces the signal, what failure detail is visible, what remains uncovered, how the signal can be corrupted, what proxy is optimized, and which guardrails remain.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2: ReAct Lets Evidence Change the Next Decision
## Production method
Rendered locally as an original 1600x900 SVG for exact text fidelity, then converted to PNG. Do not reproduce Stanford course frames, logos, or assigned-paper figures.
## Style
Aged-cream academic technical briefing matched to the CS329A Part 2 deck: faint engineering grid, crisp 2px vector diagrams, near-black type, teal observations, cobalt reasoning/code, warm-brown human specification, maroon constraints, 8px card corners, no gradients or decorative imagery.
## On-slide content
- Stage: react loop
- Headline: ReAct Lets Evidence Change the Next Decision
- Subtitle: Thought selects an action; the environment returns an observation; the state updates.
- Supporting labels: Thought; Action; Observation; Updated state
- Evidence: CS329A Part 4, 01:48-12:03 + arXiv:2210.03629
## Visual direction
Circular Thought-Action-Observation loop surrounding a state register whose revision is visible.
## Teaching objective
Explain the interleaved Thought-Action-Observation control loop.
## Speaker notes
The important design move is that an observation can alter the next decision. Reasoning without tools can remain ungrounded; acting without deliberation can be myopic. Interleaving does not guarantee either the reasoning or the action is correct.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3: A Tool Observation Is Evidence, Not Truth
## Production method
Rendered locally as an original 1600x900 SVG for exact text fidelity, then converted to PNG. Do not reproduce Stanford course frames, logos, or assigned-paper figures.
## Style
Aged-cream academic technical briefing matched to the CS329A Part 2 deck: faint engineering grid, crisp 2px vector diagrams, near-black type, teal observations, cobalt reasoning/code, warm-brown human specification, maroon constraints, 8px card corners, no gradients or decorative imagery.
## On-slide content
- Stage: evidence boundary
- Headline: A Tool Observation Is Evidence, Not Truth
- Subtitle: Retrieval can be relevant or misleading; interpretation still determines the state update.
- Supporting labels: Provenance; Relevance; Interpretation; State update
- Evidence: CS329A Part 4, 09:07-12:54 / 18:37-20:04
## Visual direction
Evidence packets pass through provenance and relevance gates before interpretation updates state; one packet is rejected.
## Teaching objective
Prevent the misconception that adding a tool automatically grounds an answer.
## Speaker notes
A tool can return true but irrelevant information, stale information, or evidence the model misreads. Grounding requires provenance, relevance, and interpretation checks.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4: Tool Use Needs an Explicit Action Contract
## Production method
Rendered locally as an original 1600x900 SVG for exact text fidelity, then converted to PNG. Do not reproduce Stanford course frames, logos, or assigned-paper figures.
## Style
Aged-cream academic technical briefing matched to the CS329A Part 2 deck: faint engineering grid, crisp 2px vector diagrams, near-black type, teal observations, cobalt reasoning/code, warm-brown human specification, maroon constraints, 8px card corners, no gradients or decorative imagery.
## On-slide content
- Stage: tool boundary
- Headline: Tool Use Needs an Explicit Action Contract
- Subtitle: The operating boundary must define schemas, observations, budgets, recovery, and permissions.
- Supporting labels: Valid actions; Schemas; Budgets; Recovery; Permissions; Logs
- Evidence: CS329A Part 4, 12:54-17:39 / TEACHING SYNTHESIS
## Visual direction
Six contract clauses surround a typed tool socket; an invalid action is blocked outside the boundary.
## Teaching objective
Identify the interface contract required around a tool-using agent.
## Speaker notes
The ReAct benchmarks use small action spaces such as search, lookup, and finish. The six-part deployable action contract shown here is an explicit teaching synthesis grounded in the lecture discussion; it is not a named ReAct result.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5: One Early Error Can Contaminate the Whole Trajectory
## Production method
Rendered locally as an original 1600x900 SVG for exact text fidelity, then converted to PNG. Do not reproduce Stanford course frames, logos, or assigned-paper figures.
## Style
Aged-cream academic technical briefing matched to the CS329A Part 2 deck: faint engineering grid, crisp 2px vector diagrams, near-black type, teal observations, cobalt reasoning/code, warm-brown human specification, maroon constraints, 8px card corners, no gradients or decorative imagery.
## On-slide content
- Stage: trajectory risk
- Headline: One Early Error Can Contaminate the Whole Trajectory
- Subtitle: Longer loops create more chances to recover and more chances to compound a mistake.
- Supporting labels: Bad observation; Wrong state; Risky action; Backtrack
- Evidence: CS329A Part 4, 18:37-27:32 + arXiv:2210.03629
## Visual direction
A six-step trajectory turns red after a misleading observation; a dashed recovery branch restores an earlier state.
## Teaching objective
Show how retrieval and reasoning failures propagate across a trajectory.
## Speaker notes
ReAct reduces some hallucination failures in the reported tasks, but it adds search and reasoning-over-observation failures. An early bad observation can contaminate later state and action. Backtracking only helps when the system can identify a state worth restoring.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6: RLEF Teaches Code Models to Repair, Not Just Resample
## Production method
Rendered locally as an original 1600x900 SVG for exact text fidelity, then converted to PNG. Do not reproduce Stanford course frames, logos, or assigned-paper figures.
## Style
Aged-cream academic technical briefing matched to the CS329A Part 2 deck: faint engineering grid, crisp 2px vector diagrams, near-black type, teal observations, cobalt reasoning/code, warm-brown human specification, maroon constraints, 8px card corners, no gradients or decorative imagery.
## On-slide content
- Stage: execution feedback
- Headline: RLEF Teaches Code Models to Repair, Not Just Resample
- Subtitle: A new attempt is conditioned on execution evidence from the previous attempt.
- Supporting labels: Code attempt; Execute; Failure evidence; Targeted repair
- Evidence: CS329A Part 4, 27:32-37:47 + arXiv:2410.02089
## Visual direction
A code-attempt/test/failure/repair cycle reaches pass; a faded independent-resample path is crossed out.
## Teaching objective
Explain iterative code repair under execution feedback.
## Speaker notes
RLEF generates code, runs public tests, exposes failures, and conditions the next turn on that feedback. The reported solve-rate gains are tied to competitive-programming tasks, specific models, tests, and budgets; the slide intentionally omits a universal percentage.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7: Public Tests Teach the Repair; Private Tests Guard the Reward
## Production method
Rendered locally as an original 1600x900 SVG for exact text fidelity, then converted to PNG. Do not reproduce Stanford course frames, logos, or assigned-paper figures.
## Style
Aged-cream academic technical briefing matched to the CS329A Part 2 deck: faint engineering grid, crisp 2px vector diagrams, near-black type, teal observations, cobalt reasoning/code, warm-brown human specification, maroon constraints, 8px card corners, no gradients or decorative imagery.
## On-slide content
- Stage: test visibility
- Headline: Public Tests Teach the Repair; Private Tests Guard the Reward
- Subtitle: RLEF separates in-trajectory feedback from the terminal correctness signal.
- Supporting labels: Public feedback; Turn limit; Private tests; Terminal reward
- Evidence: CS329A Part 4, 30:02-34:36 + RLEF Sections 2.1-2.2
## Visual direction
A public feedback lane reaches the agent while a firewall hides private tests until a terminal reward gate.
## Teaching objective
Distinguish visible repair feedback from held-out terminal evaluation.
## Speaker notes
Public-test output enters the conversation. An episode ends when public tests pass or a turn limit is reached. The terminal scalar reward records whether all public and private tests pass. Separation reduces direct exposure; it does not prove absence of contamination or complete specification coverage.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8: Credit Assignment Spans Tokens and Turns
## Production method
Rendered locally as an original 1600x900 SVG for exact text fidelity, then converted to PNG. Do not reproduce Stanford course frames, logos, or assigned-paper figures.
## Style
Aged-cream academic technical briefing matched to the CS329A Part 2 deck: faint engineering grid, crisp 2px vector diagrams, near-black type, teal observations, cobalt reasoning/code, warm-brown human specification, maroon constraints, 8px card corners, no gradients or decorative imagery.
## On-slide content
- Stage: credit assignment
- Headline: Credit Assignment Spans Tokens and Turns
- Subtitle: Code is emitted token by token; execution feedback arrives after a complete attempt.
- Supporting labels: Token policy; Turn boundary; Execution; Delayed reward
- Evidence: CS329A Part 4, 31:57-34:36 + arXiv:2410.02089
## Visual direction
Three token ribbons sit inside turn cards; execution pulses arrive between turns and a delayed reward closes the episode.
## Teaching objective
Explain RLEF's nested token-level and turn-level time scales.
## Speaker notes
A response contains many token decisions, but execution feedback appears only after an attempt. The learner must propagate delayed evidence across the trajectory. A passing terminal reward remains weak process supervision because it does not identify every necessary implementation choice.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9: Executable Feedback Is Objective, but Narrow
## Production method
Rendered locally as an original 1600x900 SVG for exact text fidelity, then converted to PNG. Do not reproduce Stanford course frames, logos, or assigned-paper figures.
## Style
Aged-cream academic technical briefing matched to the CS329A Part 2 deck: faint engineering grid, crisp 2px vector diagrams, near-black type, teal observations, cobalt reasoning/code, warm-brown human specification, maroon constraints, 8px card corners, no gradients or decorative imagery.
## On-slide content
- Stage: specification gap
- Headline: Executable Feedback Is Objective, but Narrow
- Subtitle: Passing tests proves covered behavior, not complete correctness, security, or intent.
- Supporting labels: Tested behavior; Uncovered cases; Security; Specification
- Evidence: CS329A Part 4, 33:40-46:30 + arXiv:2410.02089
## Visual direction
A small tested window covers only part of a larger specification field; uncovered risk zones remain visible.
## Teaching objective
Separate machine-objective evidence from complete task correctness.
## Speaker notes
Execution feedback is objective relative to a test suite. RLEF requires runnable code, useful tests, and a secure sandbox. Repository-scale engineering adds retrieval, dependencies, context management, security, and specification coverage.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Generated Slide Deck</dc:subject>
  <dc:creator>baoyu-slide-deck</dc:creator>
  <cp:lastModifiedBy>baoyu-slide-deck</cp:lastModifiedBy>
  <cp:revision>1</cp:revision>
  <dcterms:created xsi:type="dcterms:W3CDTF">2026-08-29T04:26:00Z</dcterms:created>
  <dcterms:modified xsi:type="dcterms:W3CDTF">2026-08-29T04:26:00Z</dcterms:modified>
</cp:coreProperties>
</file>