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1: Train-Time Scaling Closes the Feedback Loop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train-time feedback loop
- Headline: Train-Time Scaling Closes the Feedback Loop
- Subtitle: Stanford CS329A Part 6 - generated data becomes useful only through verification and parameter updates
- Supporting labels: sample; verify; learning signal; update
- Lecture evidence: CS329A Part 6, 00:00-05:43
- Primary-paper basis: STaR, DeepSeekMath, and DAPO
## Visual direction
A four-stage circular feedback loop wraps around a model-weight core.
## Teaching objective
Define train-time self-improvement as a closed loop that changes model weights.
## Speaker notes
Lecture 00:00-05:43; STaR, DeepSeekMath, and DAPO. Generation alone is not learning. The loop requires candidate generation, a verifier, a usable learning signal, and an update to model parameters.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10: Majority@k and Pass@k Measure Different Things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evaluation semantics
- Headline: Majority@k and Pass@k Measure Different Things
- Subtitle: One rewards consensus around the modal answer; the other asks whether any sampled candidate succeeds.
- Supporting labels: consensus; coverage; aggregation; oracle selection
- Lecture evidence: CS329A Part 6, 52:17-53:05 / 63:12-65:11
- Primary-paper basis: Lecture metric comparison; DeepSeekMath context
## Visual direction
The same candidate set feeds a voting box and an any-success oracle, producing different outcomes.
## Teaching objective
Prevent interchangeable use of majority@k and pass@k.
## Speaker notes
Lecture 52:17-53:05 and 63:12-65:11; DeepSeekMath, arXiv:2402.03300, provides the surrounding RL context. Majority@k aggregates samples by vote and can fail when a correct answer is rare. Pass@k measures whether at least one sampled candidate succeeds and assumes an oracle-like checker can identify it. They answer different evaluation questions.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11: DAPO Stabilizes RL With Four Coupled Controls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DAPO stabilization
- Headline: DAPO Stabilizes RL With Four Coupled Controls
- Subtitle: Clip-Higher, dynamic sampling, token-level loss, and overlong reward shaping form one cumulative recipe.
- Supporting labels: Clip-Higher; dynamic sampling; token loss; overlong shaping
- Lecture evidence: CS329A Part 6, 53:05-61:49
- Primary-paper basis: DAPO, arXiv:2503.14476
## Visual direction
Four control modules stabilize a training loop beside a bounded setup-specific 30 -&gt; 50 result card.
## Teaching objective
Explain DAPO as a coupled recipe and bound its reported gain to the paper's setup.
## Speaker notes
Lecture 53:05-61:49; DAPO, arXiv:2503.14476. The paper's cumulative ablation moves from about 30 to 50 AIME 2024 average@32 using a Qwen2.5-32B base model. This is setup-specific and does not establish a universal threshold or isolated effect for any single control.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12: Diagnose the Signal Before Scaling the Loop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method diagnostic
- Headline: Diagnose the Signal Before Scaling the Loop
- Subtitle: Generated data helps only when the verifier, exploration support, reward variation, and update path are adequate.
- Supporting labels: verifier; support; variation; update
- Lecture evidence: CS329A Part 6, 61:49-72:34
- Primary-paper basis: STaR + DeepSeekMath + DAPO teaching synthesis
## Visual direction
A four-gate diagnostic routes a proposed loop to scale, redesign, add supervision, or stop.
## Teaching objective
Apply a four-gate diagnostic to a proposed self-improvement loop.
## Speaker notes
Lecture 61:49-72:34; teaching synthesis grounded in STaR, DeepSeekMath, and DAPO. Ask four questions: Is the target verifiable? Can the current policy discover useful candidates? Do samples produce informative reward variation? Can the update improve behavior without destabilizing training? Stop or redesign when a gate fails.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2: Keep Four Compute Regimes Separate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compute regimes
- Headline: Keep Four Compute Regimes Separate
- Subtitle: They spend compute at different moments, expose different supervision, and do not all change the weights.
- Supporting labels: pretraining; SFT; test-time search; train-time improvement
- Lecture evidence: CS329A Part 6, 03:07-07:40 / 11:31-16:08
- Primary-paper basis: Lecture taxonomy; STaR and DeepSeekMath examples
## Visual direction
Four lifecycle cards mark when compute is spent and whether weights are open or locked.
## Teaching objective
Distinguish pretraining, supervised fine-tuning, test-time search, and train-time self-improvement.
## Speaker notes
Lecture 03:07-07:40 and 11:31-16:08. Pretraining and SFT update parameters from external corpora or demonstrations. Test-time search spends inference compute while weights stay locked. Train-time self-improvement uses generated experience to update parameters.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3: Verifiability Is the Feedback Bottleneck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feedback bottleneck
- Headline: Verifiability Is the Feedback Bottleneck
- Subtitle: A correct final answer can create scalable signal without validating the rationale, behavior, or tool path.
- Supporting labels: answer checker; opaque rationale; outcome signal; uncertified process
- Lecture evidence: CS329A Part 6, 05:43-11:31
- Primary-paper basis: STaR; DeepSeekMath; DAPO
## Visual direction
An outcome checker accepts a final answer while an opaque reasoning channel remains outside its certification boundary.
## Teaching objective
Separate outcome verifiability from process validity.
## Speaker notes
Lecture 05:43-11:31; all three primary readings. Exact-answer tasks make outcome verification cheap. That checker does not establish that the chain of thought is faithful, safe, or causally responsible for the answer.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4: STaR Bootstraps Rationales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STaR bootstrapping
- Headline: STaR Bootstraps Rationales
- Subtitle: Keep correct-answer rationales, rationalize failures with an answer hint, fine-tune, and repeat.
- Supporting labels: generate; filter; rationalize; fine-tune
- Lecture evidence: CS329A Part 6, 16:08-27:17
- Primary-paper basis: STaR: Bootstrapping Reasoning With Reasoning, arXiv:2203.14465
## Visual direction
An outer training loop branches at a correctness filter into direct retention and answer-hint rationalization paths.
## Teaching objective
Explain the two paths through the STaR data-generation loop.
## Speaker notes
Lecture 16:08-27:17; STaR, arXiv:2203.14465. Correct-answer rationales enter the training set directly. Failed examples get another attempt conditioned on the known answer; successful rationalizations are added before fine-tuning and iteration.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5: Rationalization Helps and Can Mislead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answer-hint caveat
- Headline: Rationalization Helps and Can Mislead
- Subtitle: The answer hint may reveal a usable path or invite a plausible post-hoc story that the verifier never checked.
- Supporting labels: failed attempt; answer hint; new rationale; evidence gap
- Lecture evidence: CS329A Part 6, 17:53-25:13 / 30:49-33:54
- Primary-paper basis: STaR, arXiv:2203.14465
## Visual direction
An answer-hint bridge connects failure to a new rationale, while a red broken-evidence boundary blocks an unwarranted faithfulness claim.
## Teaching objective
Identify both the coverage benefit and the faithfulness risk of rationalization.
## Speaker notes
Lecture 17:53-25:13 and 30:49-33:54; STaR, arXiv:2203.14465. Conditioning on the answer can recover training examples that sampling missed. Yet answer correctness alone does not validate the generated explanation as faithful reasoning.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6: Self-Training Amplifies Reachable Behavior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support boundary
- Headline: Self-Training Amplifies Reachable Behavior
- Subtitle: It can make supported strategies more reliable; it is not guaranteed to invent a genuinely absent or OOD strategy.
- Supporting labels: base support; higher density; unknown region; no guarantee
- Lecture evidence: CS329A Part 6, 37:34-40:53 / 63:12-67:58
- Primary-paper basis: Lecture hypothesis and teaching synthesis
## Visual direction
Before-and-after support distributions become denser in a reachable region while an out-of-distribution zone stays unclaimed.
## Teaching objective
Frame a capability ceiling without overstating it as a theorem.
## Speaker notes
Lecture 37:34-40:53 and 63:12-67:58. This is a lecture hypothesis and diagnostic synthesis, not a universal impossibility theorem. Self-training reliably exploits discoverable behavior; absent strategies may require new data, tools, curricula, or search.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7: DeepSeekMath Is a Full Training Stack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DeepSeekMath stack
- Headline: DeepSeekMath Is a Full Training Stack
- Subtitle: Code initialization, 120B math-related tokens, SFT, and GRPO jointly precede the reported result.
- Supporting labels: code base; 120B math tokens; SFT; GRPO
- Lecture evidence: CS329A Part 6, 40:53-46:25
- Primary-paper basis: DeepSeekMath, arXiv:2402.03300
## Visual direction
A four-layer training stack terminates in a primary-source correction card with the two MATH metrics.
## Teaching objective
Attribute the result to the complete stack and correct the lecture-slide benchmark label.
## Speaker notes
Lecture 40:53-46:25; DeepSeekMath, arXiv:2402.03300. Primary-source correction: the paper reports 51.7% on MATH and 60.9% MATH self-consistency@64. The lecture slide's AIME label is incorrect; never cite 51.7% as an AIME result.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8: GRPO Uses Relative Group Feedback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relative group feedback
- Headline: GRPO Uses Relative Group Feedback
- Subtitle: Sample a group, normalize rewards within it, and update the policy without a separately learned critic.
- Supporting labels: prompt; group samples; relative advantage; policy update
- Lecture evidence: CS329A Part 6, 43:49-47:46
- Primary-paper basis: DeepSeekMath, arXiv:2402.03300
## Visual direction
A compact GRPO lane contrasts group-normalized rewards with a crossed-out standalone critic lane.
## Teaching objective
Explain the operational distinction between GRPO and a critic-based PPO stack.
## Speaker notes
Lecture 43:49-47:46; DeepSeekMath, arXiv:2402.03300. GRPO estimates a relative baseline from rewards within a sampled group, reducing the need for a separate value model. The signal depends on useful reward variation inside the group.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9: No Reward Variation Means No Relative Signal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generation, teal verification, warm-brown training, maroon constraints, 8px card corners, no gradients, no decorative imagery.
## On-slide content
- Stage: signal geometry
- Headline: No Reward Variation Means No Relative Signal
- Subtitle: All-wrong and all-correct groups collapse the within-group advantage; mixed groups carry the update signal.
- Supporting labels: all wrong; mixed; all correct; dynamic sampling
- Lecture evidence: CS329A Part 6, 47:46-52:17 / 55:21-57:32
- Primary-paper basis: DeepSeekMath; DAPO, arXiv:2503.14476
## Visual direction
Three reward groups show zero, nonzero, and zero centered advantages; only the mixed group emits a learning signal.
## Teaching objective
Show why reward diversity is load-bearing for group-relative optimization.
## Speaker notes
Lecture 47:46-52:17 and 55:21-57:32; DeepSeekMath, arXiv:2402.03300, and DAPO, arXiv:2503.14476. If every sample receives the same reward, normalized relative advantages collapse. DAPO's dynamic sampling filters prompts without useful variation, which changes the effective training distribution and should not be treated as a neutral preprocessing step.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Generated Slide Deck</dc:subject>
  <dc:creator>baoyu-slide-deck</dc:creator>
  <cp:lastModifiedBy>baoyu-slide-deck</cp:lastModifiedBy>
  <cp:revision>1</cp:revision>
  <dcterms:created xsi:type="dcterms:W3CDTF">2026-08-29T04:34:49Z</dcterms:created>
  <dcterms:modified xsi:type="dcterms:W3CDTF">2026-08-29T04:34:49Z</dcterms:modified>
</cp:coreProperties>
</file>