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1: Search Needs More Than More Samples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feedback-guided search
- Headline: Search Needs More Than More Samples
- Subtitle: Stanford CS329A Part 7 - diversity, feedback, selection, and stopping
- Supporting labels: Diversity; Feedback; Selection; Stop
- Evidence: CS329A Part 7, 00:00-01:11 / synthesis
## Visual direction
Candidate branches pass through distinct execution and evidence feedback paths into a bounded selector.
## Teaching objective
Frame search as a controlled system rather than raw sampling.
## Speaker notes
More candidates create opportunities, not a correctness guarantee. Code execution and document evidence are different feedback channels. Ask learners to identify the budget and stop condition.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10: Agentic Retrieval Searches When the Reasoning Process Needs It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search action
- Headline: Agentic Retrieval Searches When the Reasoning Process Needs It
- Subtitle: Search becomes a recurrent action instead of a one-time preface.
- Supporting labels: Reason; Detect gap; Search; Resume
- Evidence: CS329A Part 7, 50:40-55:50 + arXiv:2501.05366
## Visual direction
A four-stage reasoning loop triggers search and returns evidence to the current state.
## Teaching objective
Contrast static retrieval with recurrent retrieval control.
## Speaker notes
Agentic here means the model can trigger a controlled search action. It does not imply unrestricted autonomy.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11: Search-o1 Compresses Documents Into Focused Evidence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context control
- Headline: Search-o1 Compresses Documents Into Focused Evidence
- Subtitle: Retrieve sources, reason within them, extract evidence, then resume the main chain.
- Supporting labels: Documents; Reason in docs; Evidence; Main context
- Evidence: CS329A Part 7, 55:50-68:15 + arXiv:2501.05366
## Visual direction
Three documents enter an evidence extractor before a compact evidence packet rejoins reasoning.
## Teaching objective
Explain Reason-in-Documents and its boundary.
## Speaker notes
Focused extraction can reduce context noise. It cannot guarantee that sources are correct, complete, or representative.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12: Audit the Loop Before Trusting the Answer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teaching diagnostic
- Headline: Audit the Loop Before Trusting the Answer
- Subtitle: Five questions expose where a search-enhanced agent can fail.
- Supporting labels: Diversity; Feedback; Selection; Failure; Stopping
- Evidence: CS329A Part 7, whole lecture / synthesis
## Visual direction
Five diagnostic cards surround a bounded search loop with an uncertainty stop.
## Teaching objective
Apply a reusable bounded-search diagnostic.
## Speaker notes
Ask what creates diversity, what feedback is observed, how selection works, what happens when feedback is wrong, and when the system stops.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2: Contest Code Requires a Whole Problem-Solving Chain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task structure
- Headline: Contest Code Requires a Whole Problem-Solving Chain
- Subtitle: The model must interpret, plan, implement, and survive hidden tests.
- Supporting labels: Statement; Algorithm; Code; Hidden tests
- Evidence: CS329A Part 7, 01:11-04:30 + AlphaCode
## Visual direction
Four-stage pipeline with an explicit failure gate after each stage.
## Teaching objective
Contrast contest problem solving with short autocomplete.
## Speaker notes
Competitive programming is structured and mechanically scored, but it still requires a longer chain than function completion. It is not the same as all professional software work.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3: AlphaCode Searches a Million-Scale Candidate Space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candidate search
- Headline: AlphaCode Searches a Million-Scale Candidate Space
- Subtitle: Sampling creates coverage; execution and clustering compress the pool.
- Supporting labels: Up to 1M; Public checks; Behavior clusters; 10 submissions
- Evidence: CS329A Part 7, 04:30-09:40 + arXiv:2203.07814v1
## Visual direction
A large candidate fan narrows through execution filtering and behavioral clusters.
## Teaching objective
Explain AlphaCode's generate-filter-cluster-select pipeline.
## Speaker notes
The million-scale figure describes the reported system, not a recommended budget. Public examples reject some failures but cannot prove hidden-test correctness.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4: Finding One Correct Program Is Not the Same as Selecting Ten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metric boundary
- Headline: Finding One Correct Program Is Not the Same as Selecting Ten
- Subtitle: pass@k measures candidate coverage; 10@k also measures small-set selection.
- Supporting labels: Correct exists; Pool size k; Select 10; Submit
- Evidence: CS329A Part 7, 09:40-16:35 + AlphaCode
## Visual direction
A candidate pool with one correct program beside a ten-slot selected tray that can miss it.
## Teaching objective
Separate coverage from useful selection.
## Speaker notes
A correct candidate can exist and never reach the submission tray. Formal metric definitions belong to the paper; the visual teaches the systems distinction.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5: Compute Keeps Rising After Useful Diversity Starts Flattening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scaling limit
- Headline: Compute Keeps Rising After Useful Diversity Starts Flattening
- Subtitle: Redundant candidates and weak ranking turn more samples into diminishing return.
- Supporting labels: Compute; Useful diversity; Redundancy; Selector load
- Evidence: CS329A Part 7, 16:35-24:38 + AlphaCode
## Visual direction
Rising compute bars next to a saturating diversity curve and growing selector queue.
## Teaching objective
Show why sample count is not equivalent to independent opportunity.
## Speaker notes
This is a sourced interpretation of the lecture and AlphaCode ablations, not a universal law. The curve is schematic and intentionally has no empirical axis values.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6: AlphaCode 2 Improves the Candidate Supply and the Ranker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system redesign
- Headline: AlphaCode 2 Improves the Candidate Supply and the Ranker
- Subtitle: A policy family feeds execution, clustering, and a learned scoring model.
- Supporting labels: Policy A; Policy B; Policy C; Scorer
- Evidence: CS329A Part 7, 24:38-30:20 + AC2 report
## Visual direction
Three policy streams converge through filter, cluster, and score stages.
## Teaching objective
Show how generator diversity and ranking are co-designed.
## Speaker notes
The family of fine-tuned policies targets diversity. Filtering, clustering, and scoring are competitive-programming-specific components.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7: The Headline Result Needs Its Denominator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claim calibration
- Headline: The Headline Result Needs Its Denominator
- Subtitle: Strong reported performance remains contest-, task-, and budget-specific.
- Supporting labels: 43% solved; 25% prior; 85th percentile; 77 problems
- Evidence: CS329A Part 7, 30:20-38:20 + AC2 report pp.1-3
## Visual direction
Three metric cards anchored to a denominator strip with tasks, submissions, and candidate budget.
## Teaching objective
Attach AlphaCode 2's result to its evaluation frame.
## Speaker notes
The technical report text states 85th percentile; a lecture visual appears near 87. Use the primary report. Up to one million candidates were sampled per problem.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8: Harder Problems Need Adaptive Search, Not Just a Wider Fan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allocation
- Headline: Harder Problems Need Adaptive Search, Not Just a Wider Fan
- Subtitle: Route by difficulty toward sampling, decomposition, tree search, or human review.
- Supporting labels: Easy; Medium; Hard; Unfamiliar
- Evidence: CS329A Part 7, 39:25-46:33 / discussion
## Visual direction
Difficulty bands route into four distinct search strategies.
## Teaching objective
Generalize beyond flat sampling while preserving evidence labels.
## Speaker notes
These are lecture discussion directions, not AlphaCode 2 evaluated components. The router is a teaching design.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9: One Missing Fact Can Corrupt the Rest of a Reasoning Chain
## Production method
Rendered locally as an original 1600x900 SVG for exact text fidelity, then converted to PNG. Do not reproduce Stanford frames, figures, or logos.
## Style
Aged-cream academic technical briefing, faint engineering grid, crisp vector diagrams, near-black type, cobalt generation, teal verification, warm-brown budget, maroon constraints, 8px card corners, no gradients.
## On-slide content
- Stage: reasoning failure
- Headline: One Missing Fact Can Corrupt the Rest of a Reasoning Chain
- Subtitle: Fluent continuation can hide the point where uncertainty became a guess.
- Supporting labels: Known; Knowledge gap; Guess; Wrong answer
- Evidence: CS329A Part 7, 46:33-50:40 + Search-o1
## Visual direction
A reasoning chain breaks at a red knowledge-gap node, then continues with inherited error.
## Teaching objective
Locate the failure at the unsupported transition.
## Speaker notes
The lecture uses a chemistry example. This original diagram abstracts the pattern and does not reproduce the course frame.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2026-08-29T04:13:37Z</dcterms:created>
  <dcterms:modified xsi:type="dcterms:W3CDTF">2026-08-29T04:13:37Z</dcterms:modified>
</cp:coreProperties>
</file>