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01-slide-cover
Use case: productivity-visual
Asset type: 16:9 presentation slide
Primary request: Render a dark technical editorial slide in Chinese.
Style: charcoal technical explainer, subtle grid, warm white text, amber/cyan/coral/green accents, terminal cards, workflow diagrams, no logos, no slide numbers.
Slide type: Cover
Layout: title-hero
Headline:
- `/grill-me`
- 到可控 AI 开发流
Subtitle:
- 从拷问需求，到 spec、ticket、TDD、review、写作
Body:
Visual direction: Huge command-line title with a horizontal workflow pipeline: grilling -&gt; to-spec -&gt; to-tickets -&gt; implement -&gt; code-review -&gt; writing-for-agents.
Execution note: This deck renders locally from SVG for exact Chinese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10-slide-deep-vs-shallow-modules
Use case: productivity-visual
Asset type: 16:9 presentation slide
Primary request: Render a dark technical editorial slide in Chinese.
Style: charcoal technical explainer, subtle grid, warm white text, amber/cyan/coral/green accents, terminal cards, workflow diagrams, no logos, no slide numbers.
Slide type: Content
Layout: metaphor-comparison
Headline:
- AI 最容易造出浅模块：
- 文件很多，门却很少
Subtitle:
- 深模块把复杂性藏在小接口后面，让 AI 看得完整
Body:
- 浅模块：调用方被迫知道太多内部路线
- 深模块：一个简单 interface 包住复杂流程
- 对 AI 的意义：上下文集中，修 bug 不靠瞎猜
Visual direction: Shallow house with many doors and windows versus deep module with one clear front door.
Execution note: This deck renders locally from SVG for exact Chinese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11-slide-architecture-maintenance
Use case: productivity-visual
Asset type: 16:9 presentation slide
Primary request: Render a dark technical editorial slide in Chinese.
Style: charcoal technical explainer, subtle grid, warm white text, amber/cyan/coral/green accents, terminal cards, workflow diagrams, no logos, no slide numbers.
Slide type: Content
Layout: diagnostic-report
Headline:
- 架构不是一次性设计，
- 而是每隔几天体检
Subtitle:
- `improve-codebase-architecture` 用 deletion test 识别 deepening opportunities
Body:
- 删掉模块后复杂性外溢，它可能真的隐藏了复杂性
- 删掉后更清爽，它可能只是 middle man
- 先出 HTML report + grilling，再决定是否重构
Visual direction: HTML diagnostic report beside an architecture graph with modules pruned or deepened.
Execution note: This deck renders locally from SVG for exact Chinese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12-slide-writing-for-agents
Use case: productivity-visual
Asset type: 16:9 presentation slide
Primary request: Render a dark technical editorial slide in Chinese.
Style: charcoal technical explainer, subtle grid, warm white text, amber/cyan/coral/green accents, terminal cards, workflow diagrams, no logos, no slide numbers.
Slide type: Content
Layout: compression
Headline:
- 写给 agent 的文档，
- 默认动作应该是删
Subtitle:
- `writing-for-agents` 追求稳定过程，不是更长解释
Body:
- Context pointer：什么时候该加载这份材料
- Leading words：用高密度术语压缩行为
- Pruning：删掉 no-op、重复和分散注意力的句子
Visual direction: Verbose prompt collapses into a short skill card with context pointer, leading words, and completion criteria.
Execution note: This deck renders locally from SVG for exact Chinese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13-slide-writing-workflow
Use case: productivity-visual
Asset type: 16:9 presentation slide
Primary request: Render a dark technical editorial slide in Chinese.
Style: charcoal technical explainer, subtle grid, warm white text, amber/cyan/coral/green accents, terminal cards, workflow diagrams, no logos, no slide numbers.
Slide type: Content
Layout: three-stage-flow
Headline:
- 写作也能被拆成
- explore 和 exploit
Subtitle:
- 先挖 fragments，再用 shape 或 beats 组织成文章
Body:
- `writing-fragments`：只收集 raw fragments
- `writing-shape`：段落级塑形，确定读者顺序
- `writing-beats`：beat-by-beat 推进，每一步先 ground 概念
Visual direction: Fragment pile flows into shape/beats and becomes an article path.
Execution note: This deck renders locally from SVG for exact Chinese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14-slide-superpowers-comparison
Use case: productivity-visual
Asset type: 16:9 presentation slide
Primary request: Render a dark technical editorial slide in Chinese.
Style: charcoal technical explainer, subtle grid, warm white text, amber/cyan/coral/green accents, terminal cards, workflow diagrams, no logos, no slide numbers.
Slide type: Content
Layout: comparison
Headline:
- Superpowers 是生产线；
- Matt 的 skills 是乐高积木
Subtitle:
- 一个保证不漏步骤，一个让你按需要组合
Body:
- Superpowers：适合需要高约束护栏的完整流程
- Matt skills：适合模型更强、人更清楚、流程要可插拔
- 选择标准：稳定流水线，还是可组合控制面板？
Visual direction: Fixed multi-step conveyor belt contrasted with modular blocks snapping into different workflows.
Execution note: This deck renders locally from SVG for exact Chinese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15-slide-back-cover
Use case: productivity-visual
Asset type: 16:9 presentation slide
Primary request: Render a dark technical editorial slide in Chinese.
Style: charcoal technical explainer, subtle grid, warm white text, amber/cyan/coral/green accents, terminal cards, workflow diagrams, no logos, no slide numbers.
Slide type: Back Cover
Layout: closing-summary
Headline:
- 先把决定留给人，
- 再把执行交给 AI
Subtitle:
- grilling -&gt; to-spec -&gt; to-tickets -&gt; implement -&gt; code-review
Body:
- `grilling` 暴露决策树
- `to-spec` 固化共识
- `to-tickets` 切成可验证 vertical slices
- `tdd + code-review` 让反馈闭环
- `writing-for-agents` 把流程写成可复用纪律
Visual direction: Clean command-line workflow card with writing-for-agents as foundation layer.
Execution note: This deck renders locally from SVG for exact Chinese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02-slide-core-problem
Use case: productivity-visual
Asset type: 16:9 presentation slide
Primary request: Render a dark technical editorial slide in Chinese.
Style: charcoal technical explainer, subtle grid, warm white text, amber/cyan/coral/green accents, terminal cards, workflow diagrams, no logos, no slide numbers.
Slide type: Content
Layout: split-cause-effect
Headline:
- 问题不是 AI 不会写 code，
- 而是它太会猜
Subtitle:
- 模糊需求会把几百个微观决策外包给黑盒
Body:
- 防呆、断线、边界条件会变成隐形决策
- Vibe coding 的风险：AI 替你拍板，你承担维护成本
- Matt 的核心目标：把决策权抢回人类手里
Visual direction: Vague prompt enters black-box AI; scattered hidden decisions come out; human pulls decisions into a visible tree.
Execution note: This deck renders locally from SVG for exact Chinese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03-slide-small-composable-skills
Use case: productivity-visual
Asset type: 16:9 presentation slide
Primary request: Render a dark technical editorial slide in Chinese.
Style: charcoal technical explainer, subtle grid, warm white text, amber/cyan/coral/green accents, terminal cards, workflow diagrams, no logos, no slide numbers.
Slide type: Content
Layout: comparison
Headline:
- 不是接管整条流程，
- 而是给你一盒可拼装工具
Subtitle:
- 小 skill、可替换、可跳步，错误更容易被局部发现和替换
Body:
- 重流程：spec 到 implement 全绑死
- 小工具：每个 skill 只解决一个问题
- 关键差异：主导权留在人手里
Visual direction: Rigid conveyor belt versus modular skill blocks that can be rearranged.
Execution note: This deck renders locally from SVG for exact Chinese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04-slide-grilling-design-tree
Use case: productivity-visual
Asset type: 16:9 presentation slide
Primary request: Render a dark technical editorial slide in Chinese.
Style: charcoal technical explainer, subtle grid, warm white text, amber/cyan/coral/green accents, terminal cards, workflow diagrams, no logos, no slide numbers.
Slide type: Content
Layout: tree-diagram
Headline:
- `/grill-me` 的本质：
- 让 AI 画出你的设计树
Subtitle:
- 不是让 AI 做决定，而是逼你暴露前置决策
Body:
- `/grill-me` 在当前 repo 中会运行 `/grilling`
- 每个决定会解锁下一层问题
- AI 给推荐答案；最终拍板的人还是你
Visual direction: Decision tree with frontier questions: users, edge cases, data, permissions, failure modes.
Execution note: This deck renders locally from SVG for exact Chinese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05-slide-to-spec-freeze-consensus
Use case: productivity-visual
Asset type: 16:9 presentation slide
Primary request: Render a dark technical editorial slide in Chinese.
Style: charcoal technical explainer, subtle grid, warm white text, amber/cyan/coral/green accents, terminal cards, workflow diagrams, no logos, no slide numbers.
Slide type: Content
Layout: transformation
Headline:
- `to-spec` 把共识冻结下来，
- 但不把代码写进去
Subtitle:
- spec 记录业务决策，不缓存容易过期的实现细节
Body:
- 把当前对话和代码理解合成为 spec
- 记录 problem、solution、user stories、testing decisions
- 少放具体文件路径和代码片段，降低文档漂移
Visual direction: Chat transcript condenses into SPEC.md while stale code snippets are blocked.
Execution note: This deck renders locally from SVG for exact Chinese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06-slide-to-tickets-vertical-slices
Use case: productivity-visual
Asset type: 16:9 presentation slide
Primary request: Render a dark technical editorial slide in Chinese.
Style: charcoal technical explainer, subtle grid, warm white text, amber/cyan/coral/green accents, terminal cards, workflow diagrams, no logos, no slide numbers.
Slide type: Content
Layout: bad-vs-good
Headline:
- `to-tickets` 不按技术层拆，
- 而按可验证功能切
Subtitle:
- 每张 ticket 都是一条 tracer bullet vertical slice
Body:
- 错误拆法：先 database，再 backend，再 frontend
- 正确拆法：一张票贯穿 schema、API、UI、tests
- 每个 ticket 标明 blocked by，形成可工作的 frontier
Visual direction: Layer cake task split versus vertical feature slices, each ending in a green demo check.
Execution note: This deck renders locally from SVG for exact Chinese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07-slide-implement-trusts-upstream
Use case: productivity-visual
Asset type: 16:9 presentation slide
Primary request: Render a dark technical editorial slide in Chinese.
Style: charcoal technical explainer, subtle grid, warm white text, amber/cyan/coral/green accents, terminal cards, workflow diagrams, no logos, no slide numbers.
Slide type: Content
Layout: process-machine
Headline:
- `implement` 的价值在于
- 不重新发明需求
Subtitle:
- 上游决定清楚后，下游只负责把一张 ticket 推到可提交状态
Body:
- 读取 spec 或 ticket
- 在预先同意的 seams 上运行 TDD
- 频繁 typecheck 和单测，最后跑 full suite
- 完成后运行 `code-review`，再进入提交或人工确认
Visual direction: One ticket enters a scoped execution machine and exits as a ready-to-review diff.
Execution note: This deck renders locally from SVG for exact Chinese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08-slide-tdd-anti-cheating
Use case: productivity-visual
Asset type: 16:9 presentation slide
Primary request: Render a dark technical editorial slide in Chinese.
Style: charcoal technical explainer, subtle grid, warm white text, amber/cyan/coral/green accents, terminal cards, workflow diagrams, no logos, no slide numbers.
Slide type: Content
Layout: red-green-flow
Headline:
- TDD 是降低 AI
- 自证正确风险的约束
Subtitle:
- 先红灯，再绿灯；先定事实，再让模型写实现
Body:
- 测试必须验证 public seam，不测内部细节
- expected value 来自 spec 或 worked example
- 一次只做一个 vertical red-green slice
Visual direction: Red failing test becomes green after implementation; tautological test is stamped as fake.
Execution note: This deck renders locally from SVG for exact Chinese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09-slide-code-review-two-axis
Use case: productivity-visual
Asset type: 16:9 presentation slide
Primary request: Render a dark technical editorial slide in Chinese.
Style: charcoal technical explainer, subtle grid, warm white text, amber/cyan/coral/green accents, terminal cards, workflow diagrams, no logos, no slide numbers.
Slide type: Content
Layout: two-column-review
Headline:
- `code-review` 分两条线审：
- Standards 和 Spec
Subtitle:
- 一条看代码有没有坏味道，一条看它有没有做对需求
Body:
- Standards：项目规范 + Fowler smell baseline
- Spec：缺失需求、scope creep、错误实现
- 两个 review 分开跑，避免一个维度掩盖另一个维度
Visual direction: Two reviewer panels inspect the same diff: standards checklist and spec checklist.
Execution note: This deck renders locally from SVG for exact Chinese text fidelity; this prompt records the intended image-generation spec for reproducibility.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Generated Slide Deck</dc:subject>
  <dc:creator>baoyu-slide-deck</dc:creator>
  <cp:lastModifiedBy>baoyu-slide-deck</cp:lastModifiedBy>
  <cp:revision>1</cp:revision>
  <dcterms:created xsi:type="dcterms:W3CDTF">2026-08-11T17:26:04Z</dcterms:created>
  <dcterms:modified xsi:type="dcterms:W3CDTF">2026-08-11T17:26:04Z</dcterms:modified>
</cp:coreProperties>
</file>